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94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1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34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5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398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019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96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86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2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09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35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E9B31-49AB-4142-B615-C6C9556D9E2B}" type="datetimeFigureOut">
              <a:rPr lang="zh-TW" altLang="en-US" smtClean="0"/>
              <a:t>2019/12/11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C096A-225B-455A-A6D4-B84FD3ADE9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359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22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8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8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" Type="http://schemas.openxmlformats.org/officeDocument/2006/relationships/image" Target="../media/image154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216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8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41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0" y="0"/>
                <a:ext cx="4168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 smtClean="0">
                    <a:solidFill>
                      <a:srgbClr val="FF0000"/>
                    </a:solidFill>
                  </a:rPr>
                  <a:t>1.</a:t>
                </a:r>
                <a:r>
                  <a:rPr lang="zh-TW" altLang="en-US" b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;0≤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168934" cy="369332"/>
              </a:xfrm>
              <a:prstGeom prst="rect">
                <a:avLst/>
              </a:prstGeom>
              <a:blipFill>
                <a:blip r:embed="rId2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9333"/>
            <a:ext cx="1805426" cy="13636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427" y="369332"/>
            <a:ext cx="1834652" cy="13580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7" y="1727366"/>
            <a:ext cx="4445867" cy="7767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69" y="2497635"/>
            <a:ext cx="2172930" cy="139872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2513" y="2477430"/>
            <a:ext cx="2216331" cy="14171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086" y="72815"/>
            <a:ext cx="5608320" cy="453695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4545874" y="0"/>
            <a:ext cx="0" cy="3894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1086" y="587767"/>
            <a:ext cx="4886733" cy="883982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-69668" y="250410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686854" y="142007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0" y="3894603"/>
            <a:ext cx="4545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219406" y="0"/>
            <a:ext cx="0" cy="282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80" y="3930993"/>
            <a:ext cx="5392146" cy="614546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449" y="4343109"/>
            <a:ext cx="3434485" cy="20332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93" y="5605535"/>
            <a:ext cx="1424734" cy="97320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93" y="4545539"/>
            <a:ext cx="5357810" cy="8880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40396" y="2990648"/>
            <a:ext cx="4563984" cy="230408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6804" y="5404037"/>
            <a:ext cx="4758268" cy="1433744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074656" y="1966763"/>
            <a:ext cx="4889116" cy="1156442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816303" y="3560774"/>
            <a:ext cx="5625999" cy="740437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920287" y="546703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944299" y="292576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0418913" y="4616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62514" y="1674179"/>
            <a:ext cx="4600575" cy="1152525"/>
          </a:xfrm>
          <a:prstGeom prst="rect">
            <a:avLst/>
          </a:prstGeom>
        </p:spPr>
      </p:pic>
      <p:cxnSp>
        <p:nvCxnSpPr>
          <p:cNvPr id="39" name="直線接點 38"/>
          <p:cNvCxnSpPr/>
          <p:nvPr/>
        </p:nvCxnSpPr>
        <p:spPr>
          <a:xfrm>
            <a:off x="4545874" y="2826704"/>
            <a:ext cx="5673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743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0" y="0"/>
            <a:ext cx="6408148" cy="661378"/>
            <a:chOff x="0" y="0"/>
            <a:chExt cx="6408148" cy="66137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442857" cy="17992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857" y="0"/>
              <a:ext cx="965291" cy="198347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98347"/>
              <a:ext cx="6408148" cy="19119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78276"/>
              <a:ext cx="4606834" cy="28310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4" y="587884"/>
            <a:ext cx="6373314" cy="1624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3" y="2212326"/>
            <a:ext cx="5343263" cy="44633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-73427" y="213367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356" y="2346302"/>
            <a:ext cx="631372" cy="16442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77" y="2791475"/>
            <a:ext cx="3335383" cy="40960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65412" y="261468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2364" y="2762361"/>
            <a:ext cx="2661317" cy="53649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18" y="3362386"/>
            <a:ext cx="4142912" cy="43212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-73427" y="318092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52" y="3764140"/>
            <a:ext cx="3561893" cy="42559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1545" y="3802139"/>
            <a:ext cx="2533755" cy="28349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56" y="4115948"/>
            <a:ext cx="4347792" cy="43958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68" y="4741423"/>
            <a:ext cx="2926081" cy="211808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-126516" y="4491214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77" y="4923974"/>
            <a:ext cx="2049969" cy="44843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858" y="5370308"/>
            <a:ext cx="4624251" cy="61087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77" y="6051827"/>
            <a:ext cx="5867944" cy="19201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668" y="6263350"/>
            <a:ext cx="1397409" cy="444630"/>
          </a:xfrm>
          <a:prstGeom prst="rect">
            <a:avLst/>
          </a:prstGeom>
        </p:spPr>
      </p:pic>
      <p:cxnSp>
        <p:nvCxnSpPr>
          <p:cNvPr id="28" name="直線接點 27"/>
          <p:cNvCxnSpPr/>
          <p:nvPr/>
        </p:nvCxnSpPr>
        <p:spPr>
          <a:xfrm>
            <a:off x="6408148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8153" y="2778314"/>
            <a:ext cx="6611919" cy="1359214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01836" y="1506730"/>
            <a:ext cx="5134709" cy="2215907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0875" y="3474312"/>
            <a:ext cx="2792591" cy="34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8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02201" cy="42027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" y="4576533"/>
            <a:ext cx="7526215" cy="14090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1" y="0"/>
            <a:ext cx="5220168" cy="2244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" y="6084868"/>
            <a:ext cx="8030350" cy="6702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08" y="2244035"/>
            <a:ext cx="5294191" cy="26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79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83784" cy="48267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6751"/>
            <a:ext cx="6557554" cy="15641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52" y="-1"/>
            <a:ext cx="2609528" cy="19082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" y="6387490"/>
            <a:ext cx="3727988" cy="4639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14" y="2025121"/>
            <a:ext cx="4796985" cy="18348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478" y="3932269"/>
            <a:ext cx="4054004" cy="29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04762" cy="27238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22" y="1915885"/>
            <a:ext cx="4816778" cy="484473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2842"/>
            <a:ext cx="6238754" cy="38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9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233831" cy="1524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4" y="1524000"/>
            <a:ext cx="7322175" cy="38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29800" cy="331020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5" y="3442205"/>
            <a:ext cx="9341495" cy="34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666285"/>
                  </p:ext>
                </p:extLst>
              </p:nvPr>
            </p:nvGraphicFramePr>
            <p:xfrm>
              <a:off x="1" y="0"/>
              <a:ext cx="7134224" cy="2867312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895349">
                      <a:extLst>
                        <a:ext uri="{9D8B030D-6E8A-4147-A177-3AD203B41FA5}">
                          <a16:colId xmlns:a16="http://schemas.microsoft.com/office/drawing/2014/main" val="1748427377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119243104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1409694556"/>
                        </a:ext>
                      </a:extLst>
                    </a:gridCol>
                    <a:gridCol w="2047875">
                      <a:extLst>
                        <a:ext uri="{9D8B030D-6E8A-4147-A177-3AD203B41FA5}">
                          <a16:colId xmlns:a16="http://schemas.microsoft.com/office/drawing/2014/main" val="856528610"/>
                        </a:ext>
                      </a:extLst>
                    </a:gridCol>
                  </a:tblGrid>
                  <a:tr h="63663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調變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M-QAM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M-PSK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/>
                            <a:t>Noncoherenct</a:t>
                          </a:r>
                          <a:endParaRPr lang="en-US" altLang="zh-TW" dirty="0" smtClean="0"/>
                        </a:p>
                        <a:p>
                          <a:pPr algn="ctr"/>
                          <a:r>
                            <a:rPr lang="en-US" altLang="zh-TW" dirty="0" smtClean="0"/>
                            <a:t>BFSK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48255"/>
                      </a:ext>
                    </a:extLst>
                  </a:tr>
                  <a:tr h="79074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錯誤率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den>
                                    </m:f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zh-TW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6883753"/>
                      </a:ext>
                    </a:extLst>
                  </a:tr>
                  <a:tr h="13253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頻寬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8457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666285"/>
                  </p:ext>
                </p:extLst>
              </p:nvPr>
            </p:nvGraphicFramePr>
            <p:xfrm>
              <a:off x="1" y="0"/>
              <a:ext cx="7134224" cy="2867312"/>
            </p:xfrm>
            <a:graphic>
              <a:graphicData uri="http://schemas.openxmlformats.org/drawingml/2006/table">
                <a:tbl>
                  <a:tblPr firstRow="1" bandRow="1">
                    <a:tableStyleId>{8799B23B-EC83-4686-B30A-512413B5E67A}</a:tableStyleId>
                  </a:tblPr>
                  <a:tblGrid>
                    <a:gridCol w="895349">
                      <a:extLst>
                        <a:ext uri="{9D8B030D-6E8A-4147-A177-3AD203B41FA5}">
                          <a16:colId xmlns:a16="http://schemas.microsoft.com/office/drawing/2014/main" val="1748427377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119243104"/>
                        </a:ext>
                      </a:extLst>
                    </a:gridCol>
                    <a:gridCol w="2133600">
                      <a:extLst>
                        <a:ext uri="{9D8B030D-6E8A-4147-A177-3AD203B41FA5}">
                          <a16:colId xmlns:a16="http://schemas.microsoft.com/office/drawing/2014/main" val="1409694556"/>
                        </a:ext>
                      </a:extLst>
                    </a:gridCol>
                    <a:gridCol w="2047875">
                      <a:extLst>
                        <a:ext uri="{9D8B030D-6E8A-4147-A177-3AD203B41FA5}">
                          <a16:colId xmlns:a16="http://schemas.microsoft.com/office/drawing/2014/main" val="85652861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調變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M-QAM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M-PSK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/>
                            <a:t>Noncoherenct</a:t>
                          </a:r>
                          <a:endParaRPr lang="en-US" altLang="zh-TW" dirty="0" smtClean="0"/>
                        </a:p>
                        <a:p>
                          <a:pPr algn="ctr"/>
                          <a:r>
                            <a:rPr lang="en-US" altLang="zh-TW" dirty="0" smtClean="0"/>
                            <a:t>BFSK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348255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錯誤率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083" t="-74324" r="-203846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143" t="-74324" r="-96857" b="-148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9107" t="-74324" r="-893" b="-148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6883753"/>
                      </a:ext>
                    </a:extLst>
                  </a:tr>
                  <a:tr h="132534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zh-TW" altLang="en-US" dirty="0" smtClean="0"/>
                            <a:t>頻寬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083" t="-118349" r="-203846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143" t="-118349" r="-96857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28457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2287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" y="119062"/>
            <a:ext cx="7429501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0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2175" cy="54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3" y="74704"/>
            <a:ext cx="7166861" cy="12141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1" y="1365205"/>
            <a:ext cx="6516540" cy="239003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5453" y="1365205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3" y="3805802"/>
            <a:ext cx="5505450" cy="100596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9" y="4800998"/>
            <a:ext cx="4910347" cy="205700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-7448" y="4917275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&lt;(1)&gt;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983" y="144374"/>
            <a:ext cx="4448624" cy="7059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8983" y="914355"/>
            <a:ext cx="3477986" cy="450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983" y="1389011"/>
            <a:ext cx="3132228" cy="48361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244893" y="5873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&lt;(2)&gt;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7244893" y="0"/>
            <a:ext cx="0" cy="3755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0" y="3755244"/>
            <a:ext cx="7252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8983" y="1872623"/>
            <a:ext cx="1825911" cy="46998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3985" y="2397837"/>
            <a:ext cx="4703621" cy="238723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3985" y="4772951"/>
            <a:ext cx="4624251" cy="28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2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2" y="63273"/>
            <a:ext cx="5815230" cy="4766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2" y="539931"/>
            <a:ext cx="2028825" cy="145156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612729" y="85021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57" y="539932"/>
            <a:ext cx="4652005" cy="22729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2870"/>
            <a:ext cx="6242298" cy="13933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0" y="4206240"/>
            <a:ext cx="2536373" cy="269815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-27764" y="457200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0.4</a:t>
            </a:r>
            <a:endParaRPr lang="zh-TW" altLang="en-US" sz="12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937" y="4460058"/>
            <a:ext cx="4909048" cy="121294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441047" y="4183059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&lt;(1)&gt;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613937" y="5953356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 y2 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以此類推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937" y="5673004"/>
            <a:ext cx="2411805" cy="24837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743" y="122509"/>
            <a:ext cx="2870156" cy="83484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899" y="520899"/>
            <a:ext cx="1846086" cy="43645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3743" y="988714"/>
            <a:ext cx="2870156" cy="85329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3899" y="1323435"/>
            <a:ext cx="1991049" cy="51856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28564" y="1842004"/>
            <a:ext cx="4816384" cy="502243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6634822" y="14563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&lt;(2)&gt;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6696891" y="0"/>
            <a:ext cx="0" cy="281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0" y="2812870"/>
            <a:ext cx="6696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>
            <a:off x="6696891" y="2344247"/>
            <a:ext cx="5495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696891" y="2812870"/>
            <a:ext cx="0" cy="189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696891" y="4710499"/>
            <a:ext cx="826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7522985" y="4710499"/>
            <a:ext cx="0" cy="21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7196049" y="349755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6126" y="3408333"/>
            <a:ext cx="2395818" cy="1326125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7809" y="4734459"/>
            <a:ext cx="2752145" cy="70216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7305" y="5953356"/>
            <a:ext cx="1885950" cy="37147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18662" y="2356713"/>
            <a:ext cx="5473337" cy="99214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34231" y="5858120"/>
            <a:ext cx="10096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4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0" y="0"/>
            <a:ext cx="7271657" cy="1114697"/>
            <a:chOff x="0" y="-1"/>
            <a:chExt cx="7741702" cy="9231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7741702" cy="92310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364" y="679107"/>
              <a:ext cx="2413635" cy="244001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6" y="1114697"/>
            <a:ext cx="7071631" cy="10153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353" y="1905099"/>
            <a:ext cx="3260942" cy="11453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53" y="2229394"/>
            <a:ext cx="2969894" cy="8092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8222" y="2641164"/>
            <a:ext cx="1070925" cy="4589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2" y="3082543"/>
            <a:ext cx="3206576" cy="56168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4202" y="210861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52" y="3688163"/>
            <a:ext cx="4812984" cy="236638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6075" y="352769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1228" y="3171638"/>
            <a:ext cx="6710772" cy="472589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5413" y="3666415"/>
            <a:ext cx="5997603" cy="2350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4214" y="2790638"/>
            <a:ext cx="3476625" cy="381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1228" y="3879045"/>
            <a:ext cx="6714380" cy="71037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5326934" y="4431105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&lt;(e)&gt;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3915" y="4608561"/>
            <a:ext cx="2366548" cy="189863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5161" y="4589417"/>
            <a:ext cx="2228578" cy="203555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1657" y="70799"/>
            <a:ext cx="4860487" cy="33331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0501" y="521527"/>
            <a:ext cx="2800350" cy="1581150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7491788" y="514336"/>
            <a:ext cx="509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&lt;(g)&gt;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72731" y="4402128"/>
            <a:ext cx="1380666" cy="103420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89824" y="5484901"/>
            <a:ext cx="1500958" cy="1135556"/>
          </a:xfrm>
          <a:prstGeom prst="rect">
            <a:avLst/>
          </a:prstGeom>
        </p:spPr>
      </p:pic>
      <p:cxnSp>
        <p:nvCxnSpPr>
          <p:cNvPr id="29" name="直線接點 28"/>
          <p:cNvCxnSpPr/>
          <p:nvPr/>
        </p:nvCxnSpPr>
        <p:spPr>
          <a:xfrm>
            <a:off x="7330295" y="0"/>
            <a:ext cx="0" cy="3100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5326934" y="3100132"/>
            <a:ext cx="2003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5326934" y="3100132"/>
            <a:ext cx="0" cy="375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7017487" cy="4645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7" y="601572"/>
            <a:ext cx="3798162" cy="1735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17" y="775163"/>
            <a:ext cx="5154387" cy="2558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17" y="952716"/>
            <a:ext cx="3188030" cy="2518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17" y="1274941"/>
            <a:ext cx="3202307" cy="101891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617" y="2293857"/>
            <a:ext cx="3096970" cy="57326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8743" y="1274941"/>
            <a:ext cx="2285556" cy="15921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617" y="3037575"/>
            <a:ext cx="4417286" cy="191356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-48338" y="2813851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-80248" y="111901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7368" y="87104"/>
            <a:ext cx="2213882" cy="3711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7368" y="470407"/>
            <a:ext cx="3493800" cy="56059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01168" y="766284"/>
            <a:ext cx="1214620" cy="28029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7367" y="1072250"/>
            <a:ext cx="4784633" cy="2507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301572" y="1066027"/>
            <a:ext cx="2420783" cy="107486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027897" y="5177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接點 20"/>
          <p:cNvCxnSpPr/>
          <p:nvPr/>
        </p:nvCxnSpPr>
        <p:spPr>
          <a:xfrm>
            <a:off x="0" y="4951136"/>
            <a:ext cx="3030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7149737" y="1382145"/>
            <a:ext cx="0" cy="130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7123611" y="1396010"/>
            <a:ext cx="5068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046" y="1718184"/>
            <a:ext cx="4650192" cy="148574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5342" y="3386840"/>
            <a:ext cx="6434075" cy="485957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4299" y="3875836"/>
            <a:ext cx="4821964" cy="1072261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1450" y="4973800"/>
            <a:ext cx="4688886" cy="692319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38728" y="5299844"/>
            <a:ext cx="1437867" cy="441881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94299" y="5675771"/>
            <a:ext cx="6228939" cy="348302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21450" y="5992163"/>
            <a:ext cx="5960933" cy="433656"/>
          </a:xfrm>
          <a:prstGeom prst="rect">
            <a:avLst/>
          </a:prstGeom>
        </p:spPr>
      </p:pic>
      <p:cxnSp>
        <p:nvCxnSpPr>
          <p:cNvPr id="36" name="直線接點 35"/>
          <p:cNvCxnSpPr/>
          <p:nvPr/>
        </p:nvCxnSpPr>
        <p:spPr>
          <a:xfrm>
            <a:off x="5749464" y="3449872"/>
            <a:ext cx="0" cy="340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972" y="5534900"/>
            <a:ext cx="5702615" cy="333384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-98888" y="584025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03" y="6041656"/>
            <a:ext cx="5682706" cy="76832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42439" y="4170772"/>
            <a:ext cx="1480227" cy="1421488"/>
          </a:xfrm>
          <a:prstGeom prst="rect">
            <a:avLst/>
          </a:prstGeom>
        </p:spPr>
      </p:pic>
      <p:cxnSp>
        <p:nvCxnSpPr>
          <p:cNvPr id="23" name="直線接點 22"/>
          <p:cNvCxnSpPr/>
          <p:nvPr/>
        </p:nvCxnSpPr>
        <p:spPr>
          <a:xfrm flipV="1">
            <a:off x="3030583" y="2699657"/>
            <a:ext cx="4093028" cy="2251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9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20556" cy="6966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1" y="696686"/>
            <a:ext cx="6662056" cy="145252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-47129" y="208065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8" y="2146596"/>
            <a:ext cx="3104675" cy="1442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1" y="2291256"/>
            <a:ext cx="3032795" cy="7741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886" y="2659711"/>
            <a:ext cx="2937000" cy="37237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08" y="3092067"/>
            <a:ext cx="3209178" cy="4837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886" y="3049057"/>
            <a:ext cx="3226967" cy="55051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709" y="3601258"/>
            <a:ext cx="4134498" cy="42732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5199" y="3639189"/>
            <a:ext cx="500607" cy="44760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90927" y="4003110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708" y="4103778"/>
            <a:ext cx="4909562" cy="25775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270" y="4074677"/>
            <a:ext cx="1569287" cy="32870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708" y="4326885"/>
            <a:ext cx="3838406" cy="50850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1708" y="4835392"/>
            <a:ext cx="2802342" cy="304857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3056" y="4809508"/>
            <a:ext cx="3312660" cy="49798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6672" y="4935857"/>
            <a:ext cx="186384" cy="132022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-110163" y="5168990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&lt;(d)&gt;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1708" y="5307489"/>
            <a:ext cx="4475612" cy="212858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5502" y="5288575"/>
            <a:ext cx="1740133" cy="314827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1708" y="5521780"/>
            <a:ext cx="4749982" cy="22012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9872" y="5542462"/>
            <a:ext cx="345595" cy="17875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3156" y="5721218"/>
            <a:ext cx="2800894" cy="29453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02799" y="5698978"/>
            <a:ext cx="3055661" cy="533788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1708" y="6253449"/>
            <a:ext cx="3851996" cy="604859"/>
          </a:xfrm>
          <a:prstGeom prst="rect">
            <a:avLst/>
          </a:prstGeom>
        </p:spPr>
      </p:pic>
      <p:cxnSp>
        <p:nvCxnSpPr>
          <p:cNvPr id="31" name="直線接點 30"/>
          <p:cNvCxnSpPr/>
          <p:nvPr/>
        </p:nvCxnSpPr>
        <p:spPr>
          <a:xfrm>
            <a:off x="6820557" y="-308"/>
            <a:ext cx="0" cy="685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3261" y="-1"/>
            <a:ext cx="4489410" cy="200297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63261" y="200296"/>
            <a:ext cx="5328739" cy="75964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675716" y="892233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53228" y="983668"/>
            <a:ext cx="3064041" cy="17181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79057" y="1144308"/>
            <a:ext cx="3876944" cy="304808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79056" y="1443755"/>
            <a:ext cx="2678749" cy="332001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657805" y="1488858"/>
            <a:ext cx="2534195" cy="24179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79056" y="1775442"/>
            <a:ext cx="2883142" cy="509297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64848" y="1929932"/>
            <a:ext cx="2527152" cy="577534"/>
          </a:xfrm>
          <a:prstGeom prst="rect">
            <a:avLst/>
          </a:prstGeom>
        </p:spPr>
      </p:pic>
      <p:cxnSp>
        <p:nvCxnSpPr>
          <p:cNvPr id="45" name="直線接點 44"/>
          <p:cNvCxnSpPr/>
          <p:nvPr/>
        </p:nvCxnSpPr>
        <p:spPr>
          <a:xfrm>
            <a:off x="6820557" y="2507466"/>
            <a:ext cx="5371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58840" y="2530688"/>
            <a:ext cx="5333160" cy="103512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141523" y="3565816"/>
            <a:ext cx="5029082" cy="3279078"/>
          </a:xfrm>
          <a:prstGeom prst="rect">
            <a:avLst/>
          </a:prstGeom>
        </p:spPr>
      </p:pic>
      <p:sp>
        <p:nvSpPr>
          <p:cNvPr id="44" name="文字方塊 43"/>
          <p:cNvSpPr txBox="1"/>
          <p:nvPr/>
        </p:nvSpPr>
        <p:spPr>
          <a:xfrm>
            <a:off x="6675716" y="3540918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84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23" y="5599532"/>
            <a:ext cx="3298451" cy="1279215"/>
          </a:xfrm>
          <a:prstGeom prst="rect">
            <a:avLst/>
          </a:prstGeom>
        </p:spPr>
      </p:pic>
      <p:grpSp>
        <p:nvGrpSpPr>
          <p:cNvPr id="45" name="群組 44"/>
          <p:cNvGrpSpPr/>
          <p:nvPr/>
        </p:nvGrpSpPr>
        <p:grpSpPr>
          <a:xfrm>
            <a:off x="6094124" y="4376358"/>
            <a:ext cx="6094477" cy="496145"/>
            <a:chOff x="6325455" y="4635003"/>
            <a:chExt cx="8839200" cy="744315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455" y="4835348"/>
              <a:ext cx="1533525" cy="323850"/>
            </a:xfrm>
            <a:prstGeom prst="rect">
              <a:avLst/>
            </a:prstGeom>
          </p:spPr>
        </p:pic>
        <p:pic>
          <p:nvPicPr>
            <p:cNvPr id="43" name="圖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980" y="4635003"/>
              <a:ext cx="1428750" cy="714375"/>
            </a:xfrm>
            <a:prstGeom prst="rect">
              <a:avLst/>
            </a:prstGeom>
          </p:spPr>
        </p:pic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87730" y="4674468"/>
              <a:ext cx="5876925" cy="704850"/>
            </a:xfrm>
            <a:prstGeom prst="rect">
              <a:avLst/>
            </a:prstGeom>
          </p:spPr>
        </p:pic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14" y="3878755"/>
            <a:ext cx="1315350" cy="3699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5895703" cy="3680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68099"/>
            <a:ext cx="5895703" cy="10614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45117"/>
            <a:ext cx="4368038" cy="132871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-82136" y="1348843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168" y="2873828"/>
            <a:ext cx="3151414" cy="3344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8877" y="1286691"/>
            <a:ext cx="1266825" cy="14478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2746" y="2731458"/>
            <a:ext cx="1882956" cy="142370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5895702" y="0"/>
            <a:ext cx="0" cy="3208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-1" y="3208294"/>
            <a:ext cx="5895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3225075"/>
            <a:ext cx="5895703" cy="69989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" y="4213222"/>
            <a:ext cx="5895703" cy="2068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4495666"/>
            <a:ext cx="5907842" cy="205706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-82136" y="435800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5895700" y="3208294"/>
            <a:ext cx="24264" cy="3649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19964" y="0"/>
            <a:ext cx="6272036" cy="841532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7832" y="841532"/>
            <a:ext cx="6284168" cy="1398692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5756961" y="218043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0994" y="2271558"/>
            <a:ext cx="4861247" cy="21135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94347" y="2271558"/>
            <a:ext cx="1097653" cy="180996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0993" y="2452554"/>
            <a:ext cx="4312920" cy="17743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74902" y="2464802"/>
            <a:ext cx="1171976" cy="16448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31723" y="2631652"/>
            <a:ext cx="2349894" cy="450104"/>
          </a:xfrm>
          <a:prstGeom prst="rect">
            <a:avLst/>
          </a:prstGeom>
        </p:spPr>
      </p:pic>
      <p:sp>
        <p:nvSpPr>
          <p:cNvPr id="31" name="文字方塊 30"/>
          <p:cNvSpPr txBox="1"/>
          <p:nvPr/>
        </p:nvSpPr>
        <p:spPr>
          <a:xfrm>
            <a:off x="5901873" y="2575527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1617" y="2748203"/>
            <a:ext cx="2886075" cy="188222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4124" y="3190145"/>
            <a:ext cx="1012011" cy="21730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18261" y="3091661"/>
            <a:ext cx="791539" cy="38549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57345" y="3052976"/>
            <a:ext cx="3892780" cy="462861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01686" y="3652665"/>
            <a:ext cx="786327" cy="17411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88013" y="3511425"/>
            <a:ext cx="1135680" cy="470147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023693" y="3511425"/>
            <a:ext cx="4164908" cy="456597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331723" y="3938840"/>
            <a:ext cx="2412741" cy="480117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06339" y="4104625"/>
            <a:ext cx="2836834" cy="177729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5917020" y="390189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6101686" y="4872503"/>
            <a:ext cx="6086915" cy="403375"/>
            <a:chOff x="6049705" y="4890599"/>
            <a:chExt cx="9098098" cy="714375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049705" y="5103719"/>
              <a:ext cx="1409700" cy="314325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451603" y="4900125"/>
              <a:ext cx="1704975" cy="695325"/>
            </a:xfrm>
            <a:prstGeom prst="rect">
              <a:avLst/>
            </a:prstGeom>
          </p:spPr>
        </p:pic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156578" y="4890599"/>
              <a:ext cx="5991225" cy="714375"/>
            </a:xfrm>
            <a:prstGeom prst="rect">
              <a:avLst/>
            </a:prstGeom>
          </p:spPr>
        </p:pic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13274" y="5278720"/>
            <a:ext cx="3688141" cy="374258"/>
          </a:xfrm>
          <a:prstGeom prst="rect">
            <a:avLst/>
          </a:prstGeom>
        </p:spPr>
      </p:pic>
      <p:sp>
        <p:nvSpPr>
          <p:cNvPr id="51" name="文字方塊 50"/>
          <p:cNvSpPr txBox="1"/>
          <p:nvPr/>
        </p:nvSpPr>
        <p:spPr>
          <a:xfrm>
            <a:off x="5832868" y="515768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051784" y="5278720"/>
            <a:ext cx="2120914" cy="1526518"/>
          </a:xfrm>
          <a:prstGeom prst="rect">
            <a:avLst/>
          </a:prstGeom>
        </p:spPr>
      </p:pic>
      <p:sp>
        <p:nvSpPr>
          <p:cNvPr id="54" name="文字方塊 53"/>
          <p:cNvSpPr txBox="1"/>
          <p:nvPr/>
        </p:nvSpPr>
        <p:spPr>
          <a:xfrm>
            <a:off x="10032086" y="574571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</a:t>
            </a:r>
            <a:r>
              <a:rPr lang="zh-TW" altLang="en-US" sz="1200" b="1" dirty="0" smtClean="0">
                <a:solidFill>
                  <a:srgbClr val="FF0000"/>
                </a:solidFill>
              </a:rPr>
              <a:t>題目</a:t>
            </a:r>
            <a:r>
              <a:rPr lang="en-US" altLang="zh-TW" sz="1200" b="1" dirty="0" smtClean="0">
                <a:solidFill>
                  <a:srgbClr val="FF0000"/>
                </a:solidFill>
              </a:rPr>
              <a:t>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2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0" y="5742023"/>
            <a:ext cx="3084893" cy="11159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17623" cy="223982"/>
          </a:xfrm>
          <a:prstGeom prst="rect">
            <a:avLst/>
          </a:prstGeom>
        </p:spPr>
      </p:pic>
      <p:sp>
        <p:nvSpPr>
          <p:cNvPr id="30" name="橢圓 29"/>
          <p:cNvSpPr/>
          <p:nvPr/>
        </p:nvSpPr>
        <p:spPr>
          <a:xfrm>
            <a:off x="8558325" y="1455884"/>
            <a:ext cx="148045" cy="1385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19" y="223982"/>
            <a:ext cx="2947307" cy="189277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460171" y="447964"/>
            <a:ext cx="3557452" cy="614482"/>
            <a:chOff x="3008811" y="558228"/>
            <a:chExt cx="3456552" cy="42534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8811" y="564923"/>
              <a:ext cx="2192856" cy="41195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1667" y="558228"/>
              <a:ext cx="1263696" cy="425342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19" y="413259"/>
            <a:ext cx="1963238" cy="80897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49542"/>
            <a:ext cx="5734472" cy="41268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4472" y="1455884"/>
            <a:ext cx="483252" cy="2063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78288"/>
            <a:ext cx="6217724" cy="4408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093639"/>
            <a:ext cx="6217724" cy="4597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2" y="2578955"/>
            <a:ext cx="2942678" cy="107200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-78457" y="2553425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-78457" y="358312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3582" y="3650956"/>
            <a:ext cx="5242696" cy="640567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582" y="4291523"/>
            <a:ext cx="5242696" cy="44461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-78457" y="458442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3582" y="4730942"/>
            <a:ext cx="3814354" cy="20114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632" y="4895791"/>
            <a:ext cx="4525949" cy="51706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582" y="5363524"/>
            <a:ext cx="5651053" cy="40318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582" y="5766706"/>
            <a:ext cx="2486570" cy="88233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86636" y="28872"/>
            <a:ext cx="3545341" cy="20764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6636" y="224647"/>
            <a:ext cx="5905364" cy="15098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75462" y="1303373"/>
            <a:ext cx="1176133" cy="5113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68732" y="1362946"/>
            <a:ext cx="1026686" cy="392217"/>
          </a:xfrm>
          <a:prstGeom prst="rect">
            <a:avLst/>
          </a:prstGeom>
        </p:spPr>
      </p:pic>
      <p:cxnSp>
        <p:nvCxnSpPr>
          <p:cNvPr id="32" name="直線接點 31"/>
          <p:cNvCxnSpPr/>
          <p:nvPr/>
        </p:nvCxnSpPr>
        <p:spPr>
          <a:xfrm>
            <a:off x="6217724" y="1734509"/>
            <a:ext cx="5974276" cy="20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6217724" y="1746895"/>
            <a:ext cx="0" cy="511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圖片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2941" y="1776402"/>
            <a:ext cx="5959060" cy="645934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60971" y="2872808"/>
            <a:ext cx="1830286" cy="996748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32941" y="2443575"/>
            <a:ext cx="5969726" cy="435293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67590" y="3037920"/>
            <a:ext cx="2438780" cy="110788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50024" y="3874038"/>
            <a:ext cx="2580990" cy="579406"/>
          </a:xfrm>
          <a:prstGeom prst="rect">
            <a:avLst/>
          </a:prstGeom>
        </p:spPr>
      </p:pic>
      <p:cxnSp>
        <p:nvCxnSpPr>
          <p:cNvPr id="41" name="直線接點 40"/>
          <p:cNvCxnSpPr/>
          <p:nvPr/>
        </p:nvCxnSpPr>
        <p:spPr>
          <a:xfrm>
            <a:off x="6232941" y="4374490"/>
            <a:ext cx="5969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37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9" y="3698432"/>
            <a:ext cx="3739122" cy="3932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074"/>
            <a:ext cx="7054841" cy="43768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79809" cy="5240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/>
          <a:srcRect t="-211" r="18352"/>
          <a:stretch/>
        </p:blipFill>
        <p:spPr>
          <a:xfrm>
            <a:off x="2990442" y="261257"/>
            <a:ext cx="4124461" cy="3722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40412"/>
            <a:ext cx="6860314" cy="2154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314" y="971996"/>
            <a:ext cx="418828" cy="1523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98176"/>
            <a:ext cx="6583680" cy="1799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7015" y="1212529"/>
            <a:ext cx="682127" cy="16556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434740"/>
            <a:ext cx="7249069" cy="16841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128" y="1656951"/>
            <a:ext cx="1960517" cy="15404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929" y="1864789"/>
            <a:ext cx="2106523" cy="2950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-53341" y="172629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&lt;(a)&gt;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737" y="1784395"/>
            <a:ext cx="3294473" cy="45583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929" y="2240234"/>
            <a:ext cx="1697400" cy="19419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5273" y="2213636"/>
            <a:ext cx="3796937" cy="37434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929" y="2573696"/>
            <a:ext cx="3252107" cy="26852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68036" y="2587982"/>
            <a:ext cx="2172333" cy="27888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69360" y="2920179"/>
            <a:ext cx="1535717" cy="26978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05077" y="2842219"/>
            <a:ext cx="642022" cy="43774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7231" y="3214611"/>
            <a:ext cx="3259325" cy="50467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88880" y="3801571"/>
            <a:ext cx="1783330" cy="186962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72210" y="3646533"/>
            <a:ext cx="751166" cy="47861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3376" y="3646533"/>
            <a:ext cx="734179" cy="438139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-57349" y="406460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&lt;(b)&gt;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5939" y="4210576"/>
            <a:ext cx="2799147" cy="2273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5929" y="4457843"/>
            <a:ext cx="1565122" cy="36398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99203" y="4431424"/>
            <a:ext cx="2785274" cy="399832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02629" y="4470897"/>
            <a:ext cx="890404" cy="34511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5939" y="4831256"/>
            <a:ext cx="2860978" cy="61205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5939" y="5422834"/>
            <a:ext cx="3389772" cy="568607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1986" y="5969416"/>
            <a:ext cx="2853610" cy="553895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73741" y="4910243"/>
            <a:ext cx="3664500" cy="485104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82419" y="5389099"/>
            <a:ext cx="3655821" cy="1534986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8068492" y="4831256"/>
            <a:ext cx="2843348" cy="334077"/>
            <a:chOff x="8042366" y="4838814"/>
            <a:chExt cx="2981689" cy="339185"/>
          </a:xfrm>
        </p:grpSpPr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042366" y="4879534"/>
              <a:ext cx="1249680" cy="257747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292046" y="4838814"/>
              <a:ext cx="1732009" cy="339185"/>
            </a:xfrm>
            <a:prstGeom prst="rect">
              <a:avLst/>
            </a:prstGeom>
          </p:spPr>
        </p:pic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68492" y="5125228"/>
            <a:ext cx="4063172" cy="54405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68491" y="5629676"/>
            <a:ext cx="2060938" cy="307394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311923" y="5923145"/>
            <a:ext cx="2687003" cy="418909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347152" y="6382654"/>
            <a:ext cx="913039" cy="426529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7162392" y="-3762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&lt;(c)&gt;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678312" y="40738"/>
            <a:ext cx="2174193" cy="1616214"/>
          </a:xfrm>
          <a:prstGeom prst="rect">
            <a:avLst/>
          </a:prstGeom>
        </p:spPr>
      </p:pic>
      <p:cxnSp>
        <p:nvCxnSpPr>
          <p:cNvPr id="46" name="直線接點 45"/>
          <p:cNvCxnSpPr>
            <a:stCxn id="44" idx="2"/>
          </p:cNvCxnSpPr>
          <p:nvPr/>
        </p:nvCxnSpPr>
        <p:spPr>
          <a:xfrm flipH="1" flipV="1">
            <a:off x="7357555" y="1656951"/>
            <a:ext cx="14078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7357555" y="1656951"/>
            <a:ext cx="0" cy="317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7357555" y="4831256"/>
            <a:ext cx="48344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44" idx="2"/>
          </p:cNvCxnSpPr>
          <p:nvPr/>
        </p:nvCxnSpPr>
        <p:spPr>
          <a:xfrm flipV="1">
            <a:off x="8765409" y="1656951"/>
            <a:ext cx="108709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V="1">
            <a:off x="9852505" y="0"/>
            <a:ext cx="0" cy="1656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66" y="1710283"/>
            <a:ext cx="5821249" cy="600143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90" y="2604397"/>
            <a:ext cx="4680973" cy="1766004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341250" y="228028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rgbClr val="FF0000"/>
                </a:solidFill>
              </a:rPr>
              <a:t>&lt;SOL&gt;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 flipH="1">
            <a:off x="6349566" y="1656951"/>
            <a:ext cx="1007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6349566" y="1656951"/>
            <a:ext cx="0" cy="777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57" idx="1"/>
          </p:cNvCxnSpPr>
          <p:nvPr/>
        </p:nvCxnSpPr>
        <p:spPr>
          <a:xfrm flipV="1">
            <a:off x="6349566" y="2418784"/>
            <a:ext cx="991684" cy="1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152</Words>
  <Application>Microsoft Office PowerPoint</Application>
  <PresentationFormat>寬螢幕</PresentationFormat>
  <Paragraphs>58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Wen-Yuan Chen</dc:creator>
  <cp:lastModifiedBy>Wen-Yuan Chen</cp:lastModifiedBy>
  <cp:revision>51</cp:revision>
  <dcterms:created xsi:type="dcterms:W3CDTF">2019-12-03T06:39:07Z</dcterms:created>
  <dcterms:modified xsi:type="dcterms:W3CDTF">2019-12-11T06:56:18Z</dcterms:modified>
</cp:coreProperties>
</file>